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Dosis" panose="020B0604020202020204" charset="0"/>
      <p:regular r:id="rId43"/>
      <p:bold r:id="rId44"/>
    </p:embeddedFont>
    <p:embeddedFont>
      <p:font typeface="Sniglet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Administrator</a:t>
            </a:r>
            <a:r>
              <a:rPr lang="es-ES" sz="3000" dirty="0"/>
              <a:t>:</a:t>
            </a:r>
          </a:p>
          <a:p>
            <a:pPr indent="-457200" algn="just"/>
            <a:r>
              <a:rPr lang="es-ES" sz="3000" dirty="0" err="1"/>
              <a:t>Create</a:t>
            </a:r>
            <a:r>
              <a:rPr lang="es-ES" sz="3000" dirty="0"/>
              <a:t> new </a:t>
            </a:r>
            <a:r>
              <a:rPr lang="es-ES" sz="3000" dirty="0" err="1"/>
              <a:t>Schools</a:t>
            </a:r>
            <a:endParaRPr lang="es-ES" sz="30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School</a:t>
            </a:r>
            <a:r>
              <a:rPr lang="es-ES" sz="3000" dirty="0"/>
              <a:t>:</a:t>
            </a:r>
          </a:p>
          <a:p>
            <a:pPr indent="-457200" algn="just"/>
            <a:r>
              <a:rPr lang="es-ES" sz="3000" dirty="0" err="1"/>
              <a:t>Manage</a:t>
            </a:r>
            <a:r>
              <a:rPr lang="es-ES" sz="3000" dirty="0"/>
              <a:t> </a:t>
            </a:r>
            <a:r>
              <a:rPr lang="es-ES" sz="3000" dirty="0" err="1"/>
              <a:t>users</a:t>
            </a:r>
            <a:r>
              <a:rPr lang="es-ES" sz="3000" dirty="0"/>
              <a:t> and </a:t>
            </a:r>
            <a:r>
              <a:rPr lang="es-ES" sz="3000" dirty="0" err="1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Teacher</a:t>
            </a:r>
            <a:r>
              <a:rPr lang="es-ES" sz="3000" dirty="0"/>
              <a:t>:</a:t>
            </a:r>
          </a:p>
          <a:p>
            <a:pPr indent="-457200" algn="just"/>
            <a:r>
              <a:rPr lang="es-ES" sz="3000" dirty="0" err="1"/>
              <a:t>Put</a:t>
            </a:r>
            <a:r>
              <a:rPr lang="es-ES" sz="3000" dirty="0"/>
              <a:t> </a:t>
            </a:r>
            <a:r>
              <a:rPr lang="es-ES" sz="3000" dirty="0" err="1"/>
              <a:t>Documents</a:t>
            </a:r>
            <a:r>
              <a:rPr lang="es-ES" sz="3000" dirty="0"/>
              <a:t> and </a:t>
            </a:r>
            <a:r>
              <a:rPr lang="es-ES" sz="3000" dirty="0" err="1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Student</a:t>
            </a:r>
            <a:r>
              <a:rPr lang="es-ES" sz="3000" dirty="0"/>
              <a:t>:</a:t>
            </a:r>
          </a:p>
          <a:p>
            <a:pPr indent="-457200" algn="just"/>
            <a:r>
              <a:rPr lang="es-ES" sz="3000" dirty="0" err="1"/>
              <a:t>Take</a:t>
            </a:r>
            <a:r>
              <a:rPr lang="es-ES" sz="3000" dirty="0"/>
              <a:t> </a:t>
            </a:r>
            <a:r>
              <a:rPr lang="es-ES" sz="3000" dirty="0" err="1"/>
              <a:t>Documents</a:t>
            </a:r>
            <a:r>
              <a:rPr lang="es-ES" sz="3000" dirty="0"/>
              <a:t> and </a:t>
            </a:r>
            <a:r>
              <a:rPr lang="es-ES" sz="3000" dirty="0" err="1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912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Strengths</a:t>
            </a:r>
            <a:r>
              <a:rPr lang="es-ES" sz="3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Weaknesses</a:t>
            </a:r>
            <a:r>
              <a:rPr lang="es-ES" sz="3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Oportunities</a:t>
            </a:r>
            <a:r>
              <a:rPr lang="es-ES" sz="3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Threats</a:t>
            </a:r>
            <a:r>
              <a:rPr lang="es-ES" sz="3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132856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/>
              <a:t>SCRUM: </a:t>
            </a:r>
            <a:r>
              <a:rPr lang="es-ES" sz="3000" dirty="0" err="1"/>
              <a:t>Three</a:t>
            </a:r>
            <a:r>
              <a:rPr lang="es-ES" sz="3000" dirty="0"/>
              <a:t> </a:t>
            </a:r>
            <a:r>
              <a:rPr lang="es-ES" sz="3000" dirty="0" err="1"/>
              <a:t>Sprints</a:t>
            </a:r>
            <a:r>
              <a:rPr lang="es-ES" sz="3000" dirty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/>
              <a:t>Sprint 1: </a:t>
            </a:r>
          </a:p>
          <a:p>
            <a:pPr indent="-457200"/>
            <a:r>
              <a:rPr lang="es-ES" sz="3000" dirty="0" err="1"/>
              <a:t>Week</a:t>
            </a:r>
            <a:r>
              <a:rPr lang="es-ES" sz="3000" dirty="0"/>
              <a:t> 1: </a:t>
            </a:r>
            <a:r>
              <a:rPr lang="es-ES" sz="3000" dirty="0" err="1"/>
              <a:t>CRUDs</a:t>
            </a:r>
            <a:r>
              <a:rPr lang="es-ES" sz="3000" dirty="0"/>
              <a:t> and </a:t>
            </a:r>
            <a:r>
              <a:rPr lang="es-ES" sz="3000" dirty="0" err="1"/>
              <a:t>Main</a:t>
            </a:r>
            <a:r>
              <a:rPr lang="es-ES" sz="3000" dirty="0"/>
              <a:t> Page</a:t>
            </a:r>
          </a:p>
          <a:p>
            <a:pPr indent="-457200"/>
            <a:r>
              <a:rPr lang="es-ES" sz="3000" dirty="0" err="1"/>
              <a:t>Week</a:t>
            </a:r>
            <a:r>
              <a:rPr lang="es-ES" sz="3000" dirty="0"/>
              <a:t> 2: </a:t>
            </a:r>
            <a:r>
              <a:rPr lang="es-ES" sz="3000" dirty="0" err="1"/>
              <a:t>Uploading</a:t>
            </a:r>
            <a:r>
              <a:rPr lang="es-ES" sz="3000" dirty="0"/>
              <a:t> </a:t>
            </a:r>
            <a:r>
              <a:rPr lang="es-ES" sz="3000" dirty="0" err="1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Future</a:t>
            </a:r>
            <a:r>
              <a:rPr lang="es-ES" sz="3000" dirty="0"/>
              <a:t> </a:t>
            </a:r>
            <a:r>
              <a:rPr lang="es-ES" sz="3000" dirty="0" err="1"/>
              <a:t>Sprints</a:t>
            </a:r>
            <a:r>
              <a:rPr lang="es-ES" sz="3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Technology</a:t>
            </a:r>
            <a:r>
              <a:rPr lang="es-ES" sz="3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From</a:t>
            </a:r>
            <a:r>
              <a:rPr lang="es-ES" sz="3000" dirty="0"/>
              <a:t> 88 </a:t>
            </a:r>
            <a:r>
              <a:rPr lang="es-ES" sz="3000" dirty="0" err="1"/>
              <a:t>people</a:t>
            </a:r>
            <a:r>
              <a:rPr lang="es-ES" sz="3000" dirty="0"/>
              <a:t>: </a:t>
            </a:r>
            <a:r>
              <a:rPr lang="es-ES" sz="3000" dirty="0" err="1"/>
              <a:t>Related</a:t>
            </a:r>
            <a:r>
              <a:rPr lang="es-ES" sz="3000" dirty="0"/>
              <a:t> to </a:t>
            </a:r>
            <a:r>
              <a:rPr lang="es-ES" sz="3000" dirty="0" err="1"/>
              <a:t>teaching</a:t>
            </a:r>
            <a:endParaRPr lang="es-ES" sz="30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50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From</a:t>
            </a:r>
            <a:r>
              <a:rPr lang="es-ES" sz="3000" dirty="0"/>
              <a:t> 88 </a:t>
            </a:r>
            <a:r>
              <a:rPr lang="es-ES" sz="3000" dirty="0" err="1"/>
              <a:t>people</a:t>
            </a:r>
            <a:r>
              <a:rPr lang="es-ES" sz="3000" dirty="0"/>
              <a:t>: </a:t>
            </a:r>
            <a:r>
              <a:rPr lang="es-ES" sz="3000" dirty="0" err="1"/>
              <a:t>Thoughts</a:t>
            </a:r>
            <a:r>
              <a:rPr lang="es-ES" sz="3000" dirty="0"/>
              <a:t> </a:t>
            </a:r>
            <a:r>
              <a:rPr lang="es-ES" sz="3000" dirty="0" err="1"/>
              <a:t>about</a:t>
            </a:r>
            <a:r>
              <a:rPr lang="es-ES" sz="3000" dirty="0"/>
              <a:t> </a:t>
            </a:r>
            <a:r>
              <a:rPr lang="es-ES" sz="3000" dirty="0" err="1"/>
              <a:t>programming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2780928"/>
            <a:ext cx="530476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From</a:t>
            </a:r>
            <a:r>
              <a:rPr lang="es-ES" sz="3000" dirty="0"/>
              <a:t> 88 </a:t>
            </a:r>
            <a:r>
              <a:rPr lang="es-ES" sz="3000" dirty="0" err="1"/>
              <a:t>people</a:t>
            </a:r>
            <a:r>
              <a:rPr lang="es-ES" sz="3000" dirty="0"/>
              <a:t>: </a:t>
            </a:r>
            <a:r>
              <a:rPr lang="es-ES" sz="3000" dirty="0" err="1"/>
              <a:t>Want</a:t>
            </a:r>
            <a:r>
              <a:rPr lang="es-ES" sz="3000" dirty="0"/>
              <a:t> a </a:t>
            </a:r>
            <a:r>
              <a:rPr lang="es-ES" sz="3000" dirty="0" err="1"/>
              <a:t>tool</a:t>
            </a:r>
            <a:r>
              <a:rPr lang="es-ES" sz="3000" dirty="0"/>
              <a:t> </a:t>
            </a:r>
            <a:r>
              <a:rPr lang="es-ES" sz="3000" dirty="0" err="1"/>
              <a:t>for</a:t>
            </a:r>
            <a:r>
              <a:rPr lang="es-ES" sz="3000" dirty="0"/>
              <a:t> </a:t>
            </a:r>
            <a:r>
              <a:rPr lang="es-ES" sz="3000" dirty="0" err="1"/>
              <a:t>programming</a:t>
            </a:r>
            <a:r>
              <a:rPr lang="es-ES" sz="3000" dirty="0"/>
              <a:t> at </a:t>
            </a:r>
            <a:r>
              <a:rPr lang="es-ES" sz="3000" dirty="0" err="1"/>
              <a:t>school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2852936"/>
            <a:ext cx="541904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From</a:t>
            </a:r>
            <a:r>
              <a:rPr lang="es-ES" sz="3000" dirty="0"/>
              <a:t> 88 </a:t>
            </a:r>
            <a:r>
              <a:rPr lang="es-ES" sz="3000" dirty="0" err="1"/>
              <a:t>people</a:t>
            </a:r>
            <a:r>
              <a:rPr lang="es-ES" sz="3000" dirty="0"/>
              <a:t>: </a:t>
            </a:r>
            <a:r>
              <a:rPr lang="es-ES" sz="3000" dirty="0" err="1"/>
              <a:t>Would</a:t>
            </a:r>
            <a:r>
              <a:rPr lang="es-ES" sz="3000" dirty="0"/>
              <a:t> use </a:t>
            </a:r>
            <a:r>
              <a:rPr lang="es-ES" sz="3000" dirty="0" err="1"/>
              <a:t>the</a:t>
            </a:r>
            <a:r>
              <a:rPr lang="es-ES" sz="3000" dirty="0"/>
              <a:t> </a:t>
            </a:r>
            <a:r>
              <a:rPr lang="es-ES" sz="3000" dirty="0" err="1"/>
              <a:t>tool</a:t>
            </a:r>
            <a:endParaRPr lang="es-ES" sz="30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" y="2392949"/>
            <a:ext cx="7390476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From</a:t>
            </a:r>
            <a:r>
              <a:rPr lang="es-ES" sz="3000" dirty="0"/>
              <a:t> 88 </a:t>
            </a:r>
            <a:r>
              <a:rPr lang="es-ES" sz="3000" dirty="0" err="1"/>
              <a:t>people</a:t>
            </a:r>
            <a:r>
              <a:rPr lang="es-ES" sz="3000" dirty="0"/>
              <a:t>: </a:t>
            </a:r>
            <a:r>
              <a:rPr lang="es-ES" sz="3000" dirty="0" err="1"/>
              <a:t>Thoughts</a:t>
            </a:r>
            <a:r>
              <a:rPr lang="es-ES" sz="3000" dirty="0"/>
              <a:t> </a:t>
            </a:r>
            <a:r>
              <a:rPr lang="es-ES" sz="3000" dirty="0" err="1"/>
              <a:t>about</a:t>
            </a:r>
            <a:r>
              <a:rPr lang="es-ES" sz="3000" dirty="0"/>
              <a:t> </a:t>
            </a:r>
            <a:r>
              <a:rPr lang="es-ES" sz="3000" dirty="0" err="1"/>
              <a:t>students</a:t>
            </a:r>
            <a:endParaRPr lang="es-ES" sz="30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548" y="2699705"/>
            <a:ext cx="534285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/>
              <a:t>Green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60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200€/y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Blue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15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200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550€/y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 err="1"/>
              <a:t>Yellow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/>
              <a:t>25 </a:t>
            </a:r>
            <a:r>
              <a:rPr lang="es-ES" sz="3000" dirty="0" err="1"/>
              <a:t>subjects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/>
              <a:t>500 </a:t>
            </a:r>
            <a:r>
              <a:rPr lang="es-ES" sz="3000" dirty="0" err="1"/>
              <a:t>users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/>
              <a:t>700€/y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7" name="Shape 571"/>
          <p:cNvSpPr txBox="1">
            <a:spLocks/>
          </p:cNvSpPr>
          <p:nvPr/>
        </p:nvSpPr>
        <p:spPr>
          <a:xfrm>
            <a:off x="2843808" y="4077072"/>
            <a:ext cx="209790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3000" b="1" dirty="0"/>
              <a:t>Red</a:t>
            </a:r>
          </a:p>
          <a:p>
            <a:pPr marL="0" indent="0">
              <a:buFont typeface="Dosis"/>
              <a:buNone/>
            </a:pPr>
            <a:r>
              <a:rPr lang="en-US" sz="3000" dirty="0"/>
              <a:t>40 subjects</a:t>
            </a:r>
          </a:p>
          <a:p>
            <a:pPr marL="0" indent="0">
              <a:buFont typeface="Dosis"/>
              <a:buNone/>
            </a:pPr>
            <a:r>
              <a:rPr lang="en-US" sz="3000" dirty="0"/>
              <a:t>800 users</a:t>
            </a:r>
          </a:p>
          <a:p>
            <a:pPr marL="0" indent="0">
              <a:buFont typeface="Dosis"/>
              <a:buNone/>
            </a:pPr>
            <a:r>
              <a:rPr lang="en-US" sz="3000" dirty="0"/>
              <a:t>1100€/y</a:t>
            </a:r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ClimbCode:</a:t>
            </a:r>
          </a:p>
          <a:p>
            <a:pPr indent="-457200" algn="just"/>
            <a:r>
              <a:rPr lang="en" sz="3000" dirty="0"/>
              <a:t>Platform for teachers and students</a:t>
            </a:r>
          </a:p>
          <a:p>
            <a:pPr indent="-457200" algn="just"/>
            <a:r>
              <a:rPr lang="en" sz="3000" dirty="0"/>
              <a:t>Help to other subjects</a:t>
            </a:r>
          </a:p>
          <a:p>
            <a:pPr indent="-457200" algn="just"/>
            <a:r>
              <a:rPr lang="en" sz="3000" dirty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Two</a:t>
            </a:r>
            <a:r>
              <a:rPr lang="es-ES" sz="3000" dirty="0"/>
              <a:t> in </a:t>
            </a:r>
            <a:r>
              <a:rPr lang="es-ES" sz="3000" dirty="0" err="1"/>
              <a:t>one</a:t>
            </a:r>
            <a:r>
              <a:rPr lang="es-ES" sz="3000" dirty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366</Words>
  <Application>Microsoft Office PowerPoint</Application>
  <PresentationFormat>Presentación en pantalla (4:3)</PresentationFormat>
  <Paragraphs>148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Dosis</vt:lpstr>
      <vt:lpstr>Sniglet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alejandro roman rodriguez</cp:lastModifiedBy>
  <cp:revision>46</cp:revision>
  <dcterms:modified xsi:type="dcterms:W3CDTF">2018-03-01T19:41:42Z</dcterms:modified>
</cp:coreProperties>
</file>